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handoutMasterIdLst>
    <p:handoutMasterId r:id="rId6"/>
  </p:handoutMasterIdLst>
  <p:sldIdLst>
    <p:sldId id="707" r:id="rId2"/>
    <p:sldId id="793" r:id="rId3"/>
    <p:sldId id="794" r:id="rId4"/>
  </p:sldIdLst>
  <p:sldSz cx="9144000" cy="6858000" type="screen4x3"/>
  <p:notesSz cx="6797675" cy="9926638"/>
  <p:defaultTextStyle>
    <a:defPPr>
      <a:defRPr lang="de-AT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84">
          <p15:clr>
            <a:srgbClr val="A4A3A4"/>
          </p15:clr>
        </p15:guide>
        <p15:guide id="3" orient="horz" pos="624">
          <p15:clr>
            <a:srgbClr val="A4A3A4"/>
          </p15:clr>
        </p15:guide>
        <p15:guide id="4" pos="2880">
          <p15:clr>
            <a:srgbClr val="A4A3A4"/>
          </p15:clr>
        </p15:guide>
        <p15:guide id="5" pos="327">
          <p15:clr>
            <a:srgbClr val="A4A3A4"/>
          </p15:clr>
        </p15:guide>
        <p15:guide id="6" pos="1101">
          <p15:clr>
            <a:srgbClr val="A4A3A4"/>
          </p15:clr>
        </p15:guide>
        <p15:guide id="7" pos="4272">
          <p15:clr>
            <a:srgbClr val="A4A3A4"/>
          </p15:clr>
        </p15:guide>
        <p15:guide id="8" pos="53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008DA1"/>
    <a:srgbClr val="FF7A04"/>
    <a:srgbClr val="6F6F6F"/>
    <a:srgbClr val="CC0000"/>
    <a:srgbClr val="FFFFEB"/>
    <a:srgbClr val="FFFFCC"/>
    <a:srgbClr val="FFFF66"/>
    <a:srgbClr val="C9001A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3" autoAdjust="0"/>
    <p:restoredTop sz="82686" autoAdjust="0"/>
  </p:normalViewPr>
  <p:slideViewPr>
    <p:cSldViewPr snapToGrid="0">
      <p:cViewPr varScale="1">
        <p:scale>
          <a:sx n="137" d="100"/>
          <a:sy n="137" d="100"/>
        </p:scale>
        <p:origin x="2970" y="114"/>
      </p:cViewPr>
      <p:guideLst>
        <p:guide orient="horz" pos="2160"/>
        <p:guide orient="horz" pos="984"/>
        <p:guide orient="horz" pos="624"/>
        <p:guide pos="2880"/>
        <p:guide pos="327"/>
        <p:guide pos="1101"/>
        <p:guide pos="4272"/>
        <p:guide pos="5352"/>
      </p:guideLst>
    </p:cSldViewPr>
  </p:slideViewPr>
  <p:outlineViewPr>
    <p:cViewPr>
      <p:scale>
        <a:sx n="33" d="100"/>
        <a:sy n="33" d="100"/>
      </p:scale>
      <p:origin x="0" y="-230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de-AT" altLang="de-DE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de-AT" altLang="de-DE" dirty="0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de-AT" altLang="de-DE" dirty="0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D781D990-0DC4-4300-A018-F383C82D1245}" type="slidenum">
              <a:rPr lang="de-AT" altLang="de-DE"/>
              <a:pPr>
                <a:defRPr/>
              </a:pPr>
              <a:t>‹Nr.›</a:t>
            </a:fld>
            <a:endParaRPr lang="de-AT" altLang="de-DE" dirty="0"/>
          </a:p>
        </p:txBody>
      </p:sp>
    </p:spTree>
    <p:extLst>
      <p:ext uri="{BB962C8B-B14F-4D97-AF65-F5344CB8AC3E}">
        <p14:creationId xmlns:p14="http://schemas.microsoft.com/office/powerpoint/2010/main" val="114746557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de-AT" altLang="de-DE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de-AT" altLang="de-DE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3288"/>
            <a:ext cx="5438775" cy="446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 noProof="0" smtClean="0"/>
              <a:t>Textmasterformate durch Klicken bearbeiten</a:t>
            </a:r>
          </a:p>
          <a:p>
            <a:pPr lvl="1"/>
            <a:r>
              <a:rPr lang="de-AT" altLang="de-DE" noProof="0" smtClean="0"/>
              <a:t>Zweite Ebene</a:t>
            </a:r>
          </a:p>
          <a:p>
            <a:pPr lvl="2"/>
            <a:r>
              <a:rPr lang="de-AT" altLang="de-DE" noProof="0" smtClean="0"/>
              <a:t>Dritte Ebene</a:t>
            </a:r>
          </a:p>
          <a:p>
            <a:pPr lvl="3"/>
            <a:r>
              <a:rPr lang="de-AT" altLang="de-DE" noProof="0" smtClean="0"/>
              <a:t>Vierte Ebene</a:t>
            </a:r>
          </a:p>
          <a:p>
            <a:pPr lvl="4"/>
            <a:r>
              <a:rPr lang="de-AT" altLang="de-DE" noProof="0" smtClean="0"/>
              <a:t>Fünfte Ebene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de-AT" altLang="de-DE" dirty="0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EA63C66C-80F1-4690-86EC-B2911242EAE2}" type="slidenum">
              <a:rPr lang="de-AT" altLang="de-DE"/>
              <a:pPr>
                <a:defRPr/>
              </a:pPr>
              <a:t>‹Nr.›</a:t>
            </a:fld>
            <a:endParaRPr lang="de-AT" altLang="de-DE" dirty="0"/>
          </a:p>
        </p:txBody>
      </p:sp>
    </p:spTree>
    <p:extLst>
      <p:ext uri="{BB962C8B-B14F-4D97-AF65-F5344CB8AC3E}">
        <p14:creationId xmlns:p14="http://schemas.microsoft.com/office/powerpoint/2010/main" val="9188025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4284153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2547938"/>
            <a:ext cx="9144000" cy="4310062"/>
          </a:xfrm>
          <a:prstGeom prst="rect">
            <a:avLst/>
          </a:prstGeom>
          <a:solidFill>
            <a:srgbClr val="6F6F6F"/>
          </a:solidFill>
          <a:ln>
            <a:noFill/>
          </a:ln>
          <a:effectLst/>
          <a:extLst/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ED1C24"/>
              </a:buClr>
              <a:buFont typeface="Wingdings" panose="05000000000000000000" pitchFamily="2" charset="2"/>
              <a:buNone/>
              <a:defRPr/>
            </a:pPr>
            <a:endParaRPr lang="de-DE" altLang="de-DE" b="0" dirty="0" smtClean="0">
              <a:solidFill>
                <a:schemeClr val="bg1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 userDrawn="1"/>
        </p:nvSpPr>
        <p:spPr bwMode="auto">
          <a:xfrm>
            <a:off x="677863" y="6470650"/>
            <a:ext cx="7627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de-DE" sz="1600" b="0" dirty="0" smtClean="0">
                <a:solidFill>
                  <a:schemeClr val="bg1"/>
                </a:solidFill>
                <a:latin typeface="HelveticaNeue LT 55 Roman" pitchFamily="2" charset="0"/>
              </a:rPr>
              <a:t>			</a:t>
            </a:r>
            <a:endParaRPr lang="en-US" altLang="de-DE" sz="1400" b="0" dirty="0" smtClean="0">
              <a:solidFill>
                <a:schemeClr val="bg1"/>
              </a:solidFill>
              <a:latin typeface="HelveticaNeue LT 55 Roman" pitchFamily="2" charset="0"/>
            </a:endParaRPr>
          </a:p>
        </p:txBody>
      </p:sp>
      <p:sp>
        <p:nvSpPr>
          <p:cNvPr id="435204" name="Rectangle 4" descr="&#10;"/>
          <p:cNvSpPr>
            <a:spLocks noGrp="1" noChangeArrowheads="1"/>
          </p:cNvSpPr>
          <p:nvPr>
            <p:ph type="ctrTitle" sz="quarter"/>
          </p:nvPr>
        </p:nvSpPr>
        <p:spPr>
          <a:xfrm>
            <a:off x="938213" y="2867025"/>
            <a:ext cx="7939087" cy="1419225"/>
          </a:xfrm>
        </p:spPr>
        <p:txBody>
          <a:bodyPr tIns="0" rIns="0" anchor="t"/>
          <a:lstStyle>
            <a:lvl1pPr algn="r">
              <a:lnSpc>
                <a:spcPct val="100000"/>
              </a:lnSpc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de-DE" noProof="0" smtClean="0"/>
              <a:t>Vortragstitel durch Klicken  hinzufügen</a:t>
            </a:r>
          </a:p>
        </p:txBody>
      </p:sp>
      <p:sp>
        <p:nvSpPr>
          <p:cNvPr id="43520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76500" y="4457700"/>
            <a:ext cx="6400800" cy="508000"/>
          </a:xfrm>
        </p:spPr>
        <p:txBody>
          <a:bodyPr rIns="0"/>
          <a:lstStyle>
            <a:lvl1pPr marL="0" indent="0" algn="r">
              <a:buFont typeface="Wingdings" panose="05000000000000000000" pitchFamily="2" charset="2"/>
              <a:buNone/>
              <a:defRPr sz="25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de-DE" noProof="0" smtClean="0"/>
              <a:t>Name durch Klicken hinzufügen</a:t>
            </a:r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136" r="70561" b="-3"/>
          <a:stretch/>
        </p:blipFill>
        <p:spPr>
          <a:xfrm>
            <a:off x="677863" y="921195"/>
            <a:ext cx="2361234" cy="44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96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Abschnitts-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2563980"/>
            <a:ext cx="9144000" cy="4310062"/>
          </a:xfrm>
          <a:prstGeom prst="rect">
            <a:avLst/>
          </a:prstGeom>
          <a:solidFill>
            <a:srgbClr val="6F6F6F"/>
          </a:solidFill>
          <a:ln>
            <a:noFill/>
          </a:ln>
          <a:effectLst/>
          <a:extLst/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ED1C24"/>
              </a:buClr>
              <a:buFont typeface="Wingdings" panose="05000000000000000000" pitchFamily="2" charset="2"/>
              <a:buNone/>
              <a:defRPr/>
            </a:pPr>
            <a:endParaRPr lang="de-DE" altLang="de-DE" b="0" dirty="0" smtClean="0">
              <a:solidFill>
                <a:schemeClr val="bg1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 userDrawn="1"/>
        </p:nvSpPr>
        <p:spPr bwMode="auto">
          <a:xfrm>
            <a:off x="677863" y="6470650"/>
            <a:ext cx="7627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de-DE" sz="1600" b="0" dirty="0" smtClean="0">
                <a:solidFill>
                  <a:schemeClr val="bg1"/>
                </a:solidFill>
                <a:latin typeface="HelveticaNeue LT 55 Roman" pitchFamily="2" charset="0"/>
              </a:rPr>
              <a:t>			</a:t>
            </a:r>
            <a:endParaRPr lang="en-US" altLang="de-DE" sz="1400" b="0" dirty="0" smtClean="0">
              <a:solidFill>
                <a:schemeClr val="bg1"/>
              </a:solidFill>
              <a:latin typeface="HelveticaNeue LT 55 Roman" pitchFamily="2" charset="0"/>
            </a:endParaRPr>
          </a:p>
        </p:txBody>
      </p:sp>
      <p:sp>
        <p:nvSpPr>
          <p:cNvPr id="435204" name="Rectangle 4" descr="&#10;"/>
          <p:cNvSpPr>
            <a:spLocks noGrp="1" noChangeArrowheads="1"/>
          </p:cNvSpPr>
          <p:nvPr>
            <p:ph type="ctrTitle" sz="quarter"/>
          </p:nvPr>
        </p:nvSpPr>
        <p:spPr>
          <a:xfrm>
            <a:off x="366713" y="2754731"/>
            <a:ext cx="8320087" cy="493796"/>
          </a:xfrm>
        </p:spPr>
        <p:txBody>
          <a:bodyPr tIns="0" rIns="0" anchor="t"/>
          <a:lstStyle>
            <a:lvl1pPr algn="l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de-DE" noProof="0" smtClean="0"/>
              <a:t>Vortragstitel durch Klicken  hinzufügen</a:t>
            </a:r>
          </a:p>
        </p:txBody>
      </p:sp>
      <p:sp>
        <p:nvSpPr>
          <p:cNvPr id="43520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46484" y="3553326"/>
            <a:ext cx="7740316" cy="2983832"/>
          </a:xfrm>
        </p:spPr>
        <p:txBody>
          <a:bodyPr rIns="0"/>
          <a:lstStyle>
            <a:lvl1pPr marL="0" indent="0" algn="l">
              <a:buFont typeface="Wingdings" panose="05000000000000000000" pitchFamily="2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de-DE" noProof="0" smtClean="0"/>
              <a:t>Name durch Klicken hinzufügen</a:t>
            </a:r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136" r="70561" b="-3"/>
          <a:stretch/>
        </p:blipFill>
        <p:spPr>
          <a:xfrm>
            <a:off x="677863" y="921195"/>
            <a:ext cx="2361234" cy="44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018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0688" y="114300"/>
            <a:ext cx="8313736" cy="114458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0688" y="5966459"/>
            <a:ext cx="8313737" cy="359415"/>
          </a:xfrm>
          <a:solidFill>
            <a:srgbClr val="6F6F6F"/>
          </a:solidFill>
          <a:ln>
            <a:noFill/>
          </a:ln>
          <a:effectLst>
            <a:softEdge rad="381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de-DE" sz="1400" b="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latinLnBrk="0">
              <a:lnSpc>
                <a:spcPct val="100000"/>
              </a:lnSpc>
              <a:buNone/>
              <a:tabLst/>
            </a:pPr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1" hasCustomPrompt="1"/>
          </p:nvPr>
        </p:nvSpPr>
        <p:spPr>
          <a:xfrm>
            <a:off x="421199" y="1260000"/>
            <a:ext cx="8313225" cy="4597875"/>
          </a:xfrm>
        </p:spPr>
        <p:txBody>
          <a:bodyPr/>
          <a:lstStyle>
            <a:lvl1pPr marL="469900" indent="-469900">
              <a:buClr>
                <a:srgbClr val="C00000"/>
              </a:buClr>
              <a:buSzPct val="90000"/>
              <a:buFontTx/>
              <a:buBlip>
                <a:blip r:embed="rId2"/>
              </a:buBlip>
              <a:defRPr sz="1800">
                <a:solidFill>
                  <a:srgbClr val="6F6F6F"/>
                </a:solidFill>
              </a:defRPr>
            </a:lvl1pPr>
            <a:lvl2pPr>
              <a:defRPr sz="1600">
                <a:solidFill>
                  <a:srgbClr val="6F6F6F"/>
                </a:solidFill>
              </a:defRPr>
            </a:lvl2pPr>
            <a:lvl3pPr>
              <a:defRPr sz="1600">
                <a:solidFill>
                  <a:srgbClr val="6F6F6F"/>
                </a:solidFill>
              </a:defRPr>
            </a:lvl3pPr>
            <a:lvl4pPr>
              <a:defRPr sz="1400">
                <a:solidFill>
                  <a:srgbClr val="6F6F6F"/>
                </a:solidFill>
              </a:defRPr>
            </a:lvl4pPr>
            <a:lvl5pPr marL="2093913" indent="-398463">
              <a:buClr>
                <a:srgbClr val="C00000"/>
              </a:buClr>
              <a:buSzPct val="150000"/>
              <a:buFont typeface="Arial" panose="020B0604020202020204" pitchFamily="34" charset="0"/>
              <a:buChar char="•"/>
              <a:defRPr sz="1600">
                <a:solidFill>
                  <a:srgbClr val="6F6F6F"/>
                </a:solidFill>
              </a:defRPr>
            </a:lvl5pPr>
          </a:lstStyle>
          <a:p>
            <a:pPr lvl="0"/>
            <a:r>
              <a:rPr lang="en-GB" altLang="de-DE" smtClean="0"/>
              <a:t>First layer</a:t>
            </a:r>
          </a:p>
          <a:p>
            <a:pPr lvl="1"/>
            <a:r>
              <a:rPr lang="en-GB" altLang="de-DE" smtClean="0"/>
              <a:t>Second layer</a:t>
            </a:r>
          </a:p>
          <a:p>
            <a:pPr lvl="2"/>
            <a:r>
              <a:rPr lang="en-GB" altLang="de-DE" smtClean="0"/>
              <a:t>Third layer</a:t>
            </a:r>
          </a:p>
          <a:p>
            <a:pPr lvl="3"/>
            <a:r>
              <a:rPr lang="en-GB" altLang="de-DE" smtClean="0"/>
              <a:t>Fourth layer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267200" y="6369050"/>
            <a:ext cx="609600" cy="361950"/>
          </a:xfrm>
          <a:prstGeom prst="rect">
            <a:avLst/>
          </a:prstGeom>
          <a:ln/>
        </p:spPr>
        <p:txBody>
          <a:bodyPr/>
          <a:lstStyle>
            <a:lvl1pPr algn="ctr">
              <a:defRPr sz="10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069688C3-A70E-4897-A84B-1736D66AAD00}" type="slidenum">
              <a:rPr lang="de-AT" altLang="de-DE" smtClean="0"/>
              <a:pPr>
                <a:defRPr/>
              </a:pPr>
              <a:t>‹Nr.›</a:t>
            </a:fld>
            <a:endParaRPr lang="de-AT" altLang="de-DE" dirty="0"/>
          </a:p>
        </p:txBody>
      </p:sp>
    </p:spTree>
    <p:extLst>
      <p:ext uri="{BB962C8B-B14F-4D97-AF65-F5344CB8AC3E}">
        <p14:creationId xmlns:p14="http://schemas.microsoft.com/office/powerpoint/2010/main" val="3337803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ohne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0688" y="114300"/>
            <a:ext cx="8313736" cy="114458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6" name="Inhaltsplatzhalter 2"/>
          <p:cNvSpPr>
            <a:spLocks noGrp="1"/>
          </p:cNvSpPr>
          <p:nvPr>
            <p:ph idx="11" hasCustomPrompt="1"/>
          </p:nvPr>
        </p:nvSpPr>
        <p:spPr>
          <a:xfrm>
            <a:off x="421199" y="1260000"/>
            <a:ext cx="8313225" cy="5052568"/>
          </a:xfrm>
        </p:spPr>
        <p:txBody>
          <a:bodyPr/>
          <a:lstStyle>
            <a:lvl1pPr marL="469900" indent="-469900">
              <a:spcBef>
                <a:spcPts val="900"/>
              </a:spcBef>
              <a:buClr>
                <a:srgbClr val="C00000"/>
              </a:buClr>
              <a:buSzPct val="90000"/>
              <a:buFontTx/>
              <a:buBlip>
                <a:blip r:embed="rId2"/>
              </a:buBlip>
              <a:defRPr sz="1800">
                <a:solidFill>
                  <a:srgbClr val="6F6F6F"/>
                </a:solidFill>
              </a:defRPr>
            </a:lvl1pPr>
            <a:lvl2pPr>
              <a:defRPr sz="1600">
                <a:solidFill>
                  <a:srgbClr val="6F6F6F"/>
                </a:solidFill>
              </a:defRPr>
            </a:lvl2pPr>
            <a:lvl3pPr>
              <a:defRPr sz="1600">
                <a:solidFill>
                  <a:srgbClr val="6F6F6F"/>
                </a:solidFill>
              </a:defRPr>
            </a:lvl3pPr>
            <a:lvl4pPr>
              <a:defRPr sz="1400">
                <a:solidFill>
                  <a:srgbClr val="6F6F6F"/>
                </a:solidFill>
              </a:defRPr>
            </a:lvl4pPr>
            <a:lvl5pPr marL="2093913" indent="-398463">
              <a:buClr>
                <a:srgbClr val="C00000"/>
              </a:buClr>
              <a:buSzPct val="150000"/>
              <a:buFont typeface="Arial" panose="020B0604020202020204" pitchFamily="34" charset="0"/>
              <a:buChar char="•"/>
              <a:defRPr sz="1600">
                <a:solidFill>
                  <a:srgbClr val="6F6F6F"/>
                </a:solidFill>
              </a:defRPr>
            </a:lvl5pPr>
          </a:lstStyle>
          <a:p>
            <a:pPr lvl="0"/>
            <a:r>
              <a:rPr lang="en-GB" altLang="de-DE" smtClean="0"/>
              <a:t>First layer</a:t>
            </a:r>
          </a:p>
          <a:p>
            <a:pPr lvl="1"/>
            <a:r>
              <a:rPr lang="en-GB" altLang="de-DE" smtClean="0"/>
              <a:t>Second layer</a:t>
            </a:r>
          </a:p>
          <a:p>
            <a:pPr lvl="2"/>
            <a:r>
              <a:rPr lang="en-GB" altLang="de-DE" smtClean="0"/>
              <a:t>Third layer</a:t>
            </a:r>
          </a:p>
          <a:p>
            <a:pPr lvl="3"/>
            <a:r>
              <a:rPr lang="en-GB" altLang="de-DE" smtClean="0"/>
              <a:t>Fourth layer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267200" y="6369050"/>
            <a:ext cx="609600" cy="361950"/>
          </a:xfrm>
          <a:prstGeom prst="rect">
            <a:avLst/>
          </a:prstGeom>
          <a:ln/>
        </p:spPr>
        <p:txBody>
          <a:bodyPr/>
          <a:lstStyle>
            <a:lvl1pPr algn="ctr">
              <a:defRPr sz="10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7362B22A-373D-46AF-B897-22883C70C6BD}" type="slidenum">
              <a:rPr lang="de-AT" altLang="de-DE" smtClean="0"/>
              <a:pPr>
                <a:defRPr/>
              </a:pPr>
              <a:t>‹Nr.›</a:t>
            </a:fld>
            <a:endParaRPr lang="de-AT" altLang="de-DE" dirty="0"/>
          </a:p>
        </p:txBody>
      </p:sp>
    </p:spTree>
    <p:extLst>
      <p:ext uri="{BB962C8B-B14F-4D97-AF65-F5344CB8AC3E}">
        <p14:creationId xmlns:p14="http://schemas.microsoft.com/office/powerpoint/2010/main" val="3634507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67200" y="6369050"/>
            <a:ext cx="609600" cy="361950"/>
          </a:xfrm>
          <a:prstGeom prst="rect">
            <a:avLst/>
          </a:prstGeom>
          <a:ln/>
        </p:spPr>
        <p:txBody>
          <a:bodyPr/>
          <a:lstStyle>
            <a:lvl1pPr algn="ctr">
              <a:defRPr sz="10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2C87EFA5-5405-480B-9083-2BE1FAA3437B}" type="slidenum">
              <a:rPr lang="de-AT" altLang="de-DE" smtClean="0"/>
              <a:pPr>
                <a:defRPr/>
              </a:pPr>
              <a:t>‹Nr.›</a:t>
            </a:fld>
            <a:endParaRPr lang="de-AT" altLang="de-DE" dirty="0"/>
          </a:p>
        </p:txBody>
      </p:sp>
    </p:spTree>
    <p:extLst>
      <p:ext uri="{BB962C8B-B14F-4D97-AF65-F5344CB8AC3E}">
        <p14:creationId xmlns:p14="http://schemas.microsoft.com/office/powerpoint/2010/main" val="2931763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67200" y="6369050"/>
            <a:ext cx="609600" cy="361950"/>
          </a:xfrm>
          <a:prstGeom prst="rect">
            <a:avLst/>
          </a:prstGeom>
          <a:ln/>
        </p:spPr>
        <p:txBody>
          <a:bodyPr/>
          <a:lstStyle>
            <a:lvl1pPr algn="ctr">
              <a:defRPr sz="10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F8A5091B-6A54-4590-9CF5-9B121328DA2D}" type="slidenum">
              <a:rPr lang="de-AT" altLang="de-DE" smtClean="0"/>
              <a:pPr>
                <a:defRPr/>
              </a:pPr>
              <a:t>‹Nr.›</a:t>
            </a:fld>
            <a:endParaRPr lang="de-AT" altLang="de-DE" dirty="0"/>
          </a:p>
        </p:txBody>
      </p:sp>
    </p:spTree>
    <p:extLst>
      <p:ext uri="{BB962C8B-B14F-4D97-AF65-F5344CB8AC3E}">
        <p14:creationId xmlns:p14="http://schemas.microsoft.com/office/powerpoint/2010/main" val="590973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21200" y="1440000"/>
            <a:ext cx="4038600" cy="4525963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400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67200" y="6369050"/>
            <a:ext cx="609600" cy="361950"/>
          </a:xfrm>
          <a:prstGeom prst="rect">
            <a:avLst/>
          </a:prstGeom>
          <a:ln/>
        </p:spPr>
        <p:txBody>
          <a:bodyPr/>
          <a:lstStyle>
            <a:lvl1pPr algn="ctr">
              <a:defRPr sz="10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DEEA21C8-779D-418D-BC95-1BFE3744556F}" type="slidenum">
              <a:rPr lang="de-AT" altLang="de-DE" smtClean="0"/>
              <a:pPr>
                <a:defRPr/>
              </a:pPr>
              <a:t>‹Nr.›</a:t>
            </a:fld>
            <a:endParaRPr lang="de-AT" altLang="de-DE" dirty="0"/>
          </a:p>
        </p:txBody>
      </p:sp>
    </p:spTree>
    <p:extLst>
      <p:ext uri="{BB962C8B-B14F-4D97-AF65-F5344CB8AC3E}">
        <p14:creationId xmlns:p14="http://schemas.microsoft.com/office/powerpoint/2010/main" val="1147051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67200" y="6369050"/>
            <a:ext cx="609600" cy="361950"/>
          </a:xfrm>
          <a:prstGeom prst="rect">
            <a:avLst/>
          </a:prstGeom>
          <a:ln/>
        </p:spPr>
        <p:txBody>
          <a:bodyPr/>
          <a:lstStyle>
            <a:lvl1pPr algn="ctr">
              <a:defRPr sz="10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BF692276-2D24-42CB-A18D-5337DA8AA2DC}" type="slidenum">
              <a:rPr lang="de-AT" altLang="de-DE" smtClean="0"/>
              <a:pPr>
                <a:defRPr/>
              </a:pPr>
              <a:t>‹Nr.›</a:t>
            </a:fld>
            <a:endParaRPr lang="de-AT" altLang="de-DE" dirty="0"/>
          </a:p>
        </p:txBody>
      </p:sp>
    </p:spTree>
    <p:extLst>
      <p:ext uri="{BB962C8B-B14F-4D97-AF65-F5344CB8AC3E}">
        <p14:creationId xmlns:p14="http://schemas.microsoft.com/office/powerpoint/2010/main" val="2510252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gif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6.jpeg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2"/>
          <p:cNvPicPr>
            <a:picLocks noChangeAspect="1" noChangeArrowheads="1"/>
          </p:cNvPicPr>
          <p:nvPr userDrawn="1"/>
        </p:nvPicPr>
        <p:blipFill>
          <a:blip r:embed="rId10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8294" y="1"/>
            <a:ext cx="3435706" cy="1890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20688" y="114300"/>
            <a:ext cx="8234362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smtClean="0"/>
              <a:t>Title of the slide</a:t>
            </a:r>
          </a:p>
        </p:txBody>
      </p:sp>
      <p:sp>
        <p:nvSpPr>
          <p:cNvPr id="103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1200" y="12600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smtClean="0"/>
              <a:t>First layer</a:t>
            </a:r>
          </a:p>
          <a:p>
            <a:pPr lvl="1"/>
            <a:r>
              <a:rPr lang="en-GB" altLang="de-DE" smtClean="0"/>
              <a:t>Second layer</a:t>
            </a:r>
          </a:p>
          <a:p>
            <a:pPr lvl="2"/>
            <a:r>
              <a:rPr lang="en-GB" altLang="de-DE" smtClean="0"/>
              <a:t>Third layer</a:t>
            </a:r>
          </a:p>
          <a:p>
            <a:pPr lvl="3"/>
            <a:r>
              <a:rPr lang="en-GB" altLang="de-DE" smtClean="0"/>
              <a:t>Fourth layer</a:t>
            </a:r>
          </a:p>
        </p:txBody>
      </p:sp>
      <p:sp>
        <p:nvSpPr>
          <p:cNvPr id="1032" name="Line 7"/>
          <p:cNvSpPr>
            <a:spLocks noChangeShapeType="1"/>
          </p:cNvSpPr>
          <p:nvPr userDrawn="1"/>
        </p:nvSpPr>
        <p:spPr bwMode="auto">
          <a:xfrm>
            <a:off x="433388" y="6324600"/>
            <a:ext cx="8277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0"/>
          <a:lstStyle/>
          <a:p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0441"/>
          <a:stretch/>
        </p:blipFill>
        <p:spPr>
          <a:xfrm>
            <a:off x="420689" y="6398683"/>
            <a:ext cx="840422" cy="14864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809"/>
          <a:stretch/>
        </p:blipFill>
        <p:spPr>
          <a:xfrm>
            <a:off x="7474701" y="6358365"/>
            <a:ext cx="1212099" cy="27325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20" r:id="rId1"/>
    <p:sldLayoutId id="2147484522" r:id="rId2"/>
    <p:sldLayoutId id="2147484475" r:id="rId3"/>
    <p:sldLayoutId id="2147484521" r:id="rId4"/>
    <p:sldLayoutId id="2147484479" r:id="rId5"/>
    <p:sldLayoutId id="2147484480" r:id="rId6"/>
    <p:sldLayoutId id="2147484477" r:id="rId7"/>
    <p:sldLayoutId id="2147484481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400" kern="1200">
          <a:solidFill>
            <a:srgbClr val="6F6F6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anose="020B0604020202020204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anose="020B0604020202020204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anose="020B0604020202020204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anose="020B0604020202020204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anose="020B0604020202020204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ED1C24"/>
        </a:buClr>
        <a:buSzPct val="90000"/>
        <a:buFont typeface="Wingdings" panose="05000000000000000000" pitchFamily="2" charset="2"/>
        <a:buBlip>
          <a:blip r:embed="rId12"/>
        </a:buBlip>
        <a:defRPr sz="1800" kern="1200">
          <a:solidFill>
            <a:srgbClr val="6F6F6F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4C5D68"/>
        </a:buClr>
        <a:buSzPct val="80000"/>
        <a:buFont typeface="Wingdings" panose="05000000000000000000" pitchFamily="2" charset="2"/>
        <a:buBlip>
          <a:blip r:embed="rId13"/>
        </a:buBlip>
        <a:defRPr sz="1600" kern="1200">
          <a:solidFill>
            <a:srgbClr val="6F6F6F"/>
          </a:solidFill>
          <a:latin typeface="+mn-lt"/>
          <a:ea typeface="+mn-ea"/>
          <a:cs typeface="+mn-cs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Times New Roman" panose="02020603050405020304" pitchFamily="18" charset="0"/>
        <a:buBlip>
          <a:blip r:embed="rId14"/>
        </a:buBlip>
        <a:defRPr sz="1600" kern="1200">
          <a:solidFill>
            <a:srgbClr val="6F6F6F"/>
          </a:solidFill>
          <a:latin typeface="+mn-lt"/>
          <a:ea typeface="+mn-ea"/>
          <a:cs typeface="+mn-cs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1400" kern="1200">
          <a:solidFill>
            <a:srgbClr val="6F6F6F"/>
          </a:solidFill>
          <a:latin typeface="+mn-lt"/>
          <a:ea typeface="+mn-ea"/>
          <a:cs typeface="+mn-cs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Blip>
          <a:blip r:embed="rId12"/>
        </a:buBlip>
        <a:defRPr sz="2000" kern="1200">
          <a:solidFill>
            <a:schemeClr val="tx1"/>
          </a:solidFill>
          <a:latin typeface="55 Helvetica Roman*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3ps.at/legal-compliance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3ps.at/legal-compliance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419100" y="2876365"/>
            <a:ext cx="8204200" cy="3460935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Pct val="100000"/>
            </a:pPr>
            <a:r>
              <a:rPr lang="de-DE" altLang="de-DE" sz="3600" smtClean="0">
                <a:cs typeface="Arial" panose="020B0604020202020204" pitchFamily="34" charset="0"/>
              </a:rPr>
              <a:t>Compliance Code</a:t>
            </a:r>
            <a:r>
              <a:rPr lang="de-DE" altLang="de-DE" sz="3600" dirty="0" smtClean="0">
                <a:cs typeface="Arial" panose="020B0604020202020204" pitchFamily="34" charset="0"/>
              </a:rPr>
              <a:t/>
            </a:r>
            <a:br>
              <a:rPr lang="de-DE" altLang="de-DE" sz="3600" dirty="0" smtClean="0">
                <a:cs typeface="Arial" panose="020B0604020202020204" pitchFamily="34" charset="0"/>
              </a:rPr>
            </a:br>
            <a:endParaRPr lang="de-DE" altLang="de-DE" sz="36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Pct val="100000"/>
              <a:buFontTx/>
              <a:buNone/>
            </a:pPr>
            <a:endParaRPr lang="de-DE" altLang="de-DE" sz="36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Pct val="100000"/>
              <a:buFontTx/>
              <a:buNone/>
            </a:pPr>
            <a:endParaRPr lang="de-DE" altLang="de-DE" sz="2400" dirty="0" smtClean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Pct val="100000"/>
              <a:buFontTx/>
              <a:buNone/>
            </a:pPr>
            <a:endParaRPr lang="de-DE" altLang="de-DE" sz="2400" dirty="0" smtClean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Pct val="100000"/>
            </a:pPr>
            <a:endParaRPr lang="de-DE" altLang="de-DE" sz="1600" smtClean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Pct val="100000"/>
            </a:pPr>
            <a:endParaRPr lang="de-DE" altLang="de-DE" sz="160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Pct val="100000"/>
            </a:pPr>
            <a:r>
              <a:rPr lang="de-DE" altLang="de-DE" sz="1600" smtClean="0">
                <a:solidFill>
                  <a:prstClr val="white"/>
                </a:solidFill>
                <a:cs typeface="Arial" panose="020B0604020202020204" pitchFamily="34" charset="0"/>
              </a:rPr>
              <a:t>v01 - final</a:t>
            </a:r>
            <a:endParaRPr lang="de-DE" altLang="de-DE" sz="160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Pct val="100000"/>
            </a:pPr>
            <a:r>
              <a:rPr lang="de-DE" altLang="de-DE" sz="1600" smtClean="0">
                <a:solidFill>
                  <a:prstClr val="white"/>
                </a:solidFill>
                <a:cs typeface="Arial" panose="020B0604020202020204" pitchFamily="34" charset="0"/>
              </a:rPr>
              <a:t>Wien</a:t>
            </a:r>
            <a:r>
              <a:rPr lang="de-DE" altLang="de-DE" sz="1600">
                <a:solidFill>
                  <a:prstClr val="white"/>
                </a:solidFill>
                <a:cs typeface="Arial" panose="020B0604020202020204" pitchFamily="34" charset="0"/>
              </a:rPr>
              <a:t>, </a:t>
            </a:r>
            <a:r>
              <a:rPr lang="de-DE" altLang="de-DE" sz="1600" smtClean="0">
                <a:solidFill>
                  <a:prstClr val="white"/>
                </a:solidFill>
                <a:cs typeface="Arial" panose="020B0604020202020204" pitchFamily="34" charset="0"/>
              </a:rPr>
              <a:t>24.05.2019</a:t>
            </a:r>
          </a:p>
          <a:p>
            <a:pPr eaLnBrk="1" hangingPunct="1">
              <a:spcBef>
                <a:spcPct val="0"/>
              </a:spcBef>
              <a:buClrTx/>
              <a:buSzPct val="100000"/>
            </a:pPr>
            <a:endParaRPr lang="de-DE" altLang="de-DE" sz="1600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Pct val="100000"/>
              <a:buFontTx/>
              <a:buNone/>
            </a:pPr>
            <a:endParaRPr lang="de-DE" altLang="de-DE" sz="2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Pct val="100000"/>
              <a:buFontTx/>
              <a:buNone/>
            </a:pPr>
            <a:endParaRPr lang="de-DE" altLang="de-DE" sz="2400" dirty="0" smtClean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Pct val="100000"/>
              <a:buFontTx/>
              <a:buNone/>
            </a:pPr>
            <a:endParaRPr lang="de-DE" altLang="de-DE" sz="2400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94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A3PS </a:t>
            </a:r>
            <a:r>
              <a:rPr lang="de-AT" smtClean="0"/>
              <a:t>Verhaltenskodex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smtClean="0"/>
              <a:t>Bitte beachten Sie:</a:t>
            </a:r>
          </a:p>
          <a:p>
            <a:r>
              <a:rPr lang="de-AT" smtClean="0"/>
              <a:t>Das </a:t>
            </a:r>
            <a:r>
              <a:rPr lang="de-AT"/>
              <a:t>europäische und nationale Kartellrecht </a:t>
            </a:r>
            <a:r>
              <a:rPr lang="de-AT" smtClean="0"/>
              <a:t>untersagt (unter anderem), </a:t>
            </a:r>
            <a:endParaRPr lang="de-AT"/>
          </a:p>
          <a:p>
            <a:pPr lvl="1"/>
            <a:r>
              <a:rPr lang="de-AT"/>
              <a:t>wettbewerbsrelevante Themen wie Preise oder Preiselemente zu diskutieren,</a:t>
            </a:r>
          </a:p>
          <a:p>
            <a:pPr lvl="1"/>
            <a:r>
              <a:rPr lang="de-AT"/>
              <a:t>sensible Unternehmensdaten auszutauschen,</a:t>
            </a:r>
          </a:p>
          <a:p>
            <a:pPr lvl="1"/>
            <a:r>
              <a:rPr lang="de-AT"/>
              <a:t>Verhaltensweisen im Wettbewerb abzustimmen und entsprechende Beschlüsse oder Vereinbarungen zu treffen</a:t>
            </a:r>
            <a:r>
              <a:rPr lang="de-AT" smtClean="0"/>
              <a:t>.</a:t>
            </a:r>
          </a:p>
          <a:p>
            <a:pPr>
              <a:spcBef>
                <a:spcPts val="900"/>
              </a:spcBef>
            </a:pPr>
            <a:r>
              <a:rPr lang="de-AT" smtClean="0"/>
              <a:t>Die Regeln des Kartellrechts gelten </a:t>
            </a:r>
            <a:r>
              <a:rPr lang="de-AT"/>
              <a:t>während aller Veranstaltungen der A3PS, einschließlich der Veranstaltungspausen.</a:t>
            </a:r>
          </a:p>
          <a:p>
            <a:r>
              <a:rPr lang="de-AT" smtClean="0"/>
              <a:t>Verstöße </a:t>
            </a:r>
            <a:r>
              <a:rPr lang="de-AT"/>
              <a:t>gegen das Kartellrecht können mit hohen Bußgeldern geahndet werden, die A3PS oder die Mitgliedsunternehmen bzw. auch ihre Mitarbeiter persönlich zu tragen haben.</a:t>
            </a:r>
          </a:p>
          <a:p>
            <a:pPr marL="0" indent="0">
              <a:buNone/>
            </a:pPr>
            <a:endParaRPr lang="de-AT" smtClean="0"/>
          </a:p>
          <a:p>
            <a:pPr marL="0" indent="0">
              <a:buNone/>
            </a:pPr>
            <a:endParaRPr lang="de-AT"/>
          </a:p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62B22A-373D-46AF-B897-22883C70C6BD}" type="slidenum">
              <a:rPr lang="de-AT" altLang="de-DE" smtClean="0"/>
              <a:pPr>
                <a:defRPr/>
              </a:pPr>
              <a:t>2</a:t>
            </a:fld>
            <a:endParaRPr lang="de-AT" altLang="de-DE" dirty="0"/>
          </a:p>
        </p:txBody>
      </p:sp>
      <p:sp>
        <p:nvSpPr>
          <p:cNvPr id="6" name="Rechteck 5"/>
          <p:cNvSpPr/>
          <p:nvPr/>
        </p:nvSpPr>
        <p:spPr>
          <a:xfrm>
            <a:off x="1881151" y="5555979"/>
            <a:ext cx="6853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900"/>
              </a:spcBef>
              <a:buClr>
                <a:srgbClr val="C00000"/>
              </a:buClr>
              <a:buSzPct val="90000"/>
            </a:pPr>
            <a:r>
              <a:rPr lang="de-AT" sz="1400" b="0">
                <a:solidFill>
                  <a:srgbClr val="6F6F6F"/>
                </a:solidFill>
                <a:latin typeface="Arial"/>
              </a:rPr>
              <a:t>Weitere Informationen zum A3PS-Verhaltenskodex finden Sie auf </a:t>
            </a:r>
            <a:br>
              <a:rPr lang="de-AT" sz="1400" b="0">
                <a:solidFill>
                  <a:srgbClr val="6F6F6F"/>
                </a:solidFill>
                <a:latin typeface="Arial"/>
              </a:rPr>
            </a:br>
            <a:r>
              <a:rPr lang="de-AT" sz="1400" b="0">
                <a:solidFill>
                  <a:srgbClr val="6F6F6F"/>
                </a:solidFill>
                <a:latin typeface="Arial"/>
                <a:hlinkClick r:id="rId2"/>
              </a:rPr>
              <a:t>https://</a:t>
            </a:r>
            <a:r>
              <a:rPr lang="de-AT" sz="1400" b="0" smtClean="0">
                <a:solidFill>
                  <a:srgbClr val="6F6F6F"/>
                </a:solidFill>
                <a:latin typeface="Arial"/>
                <a:hlinkClick r:id="rId2"/>
              </a:rPr>
              <a:t>www.a3ps.at/legal-compliance</a:t>
            </a:r>
            <a:endParaRPr lang="de-AT" sz="1400" b="0">
              <a:solidFill>
                <a:srgbClr val="6F6F6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976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A3PS </a:t>
            </a:r>
            <a:r>
              <a:rPr lang="de-AT" smtClean="0"/>
              <a:t>Compliance Code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mtClean="0"/>
              <a:t>Please note:</a:t>
            </a:r>
          </a:p>
          <a:p>
            <a:r>
              <a:rPr lang="en-US" smtClean="0"/>
              <a:t>The </a:t>
            </a:r>
            <a:r>
              <a:rPr lang="en-US"/>
              <a:t>European and national competition law </a:t>
            </a:r>
            <a:r>
              <a:rPr lang="en-US" smtClean="0"/>
              <a:t>prohibits (among others)</a:t>
            </a:r>
            <a:endParaRPr lang="de-AT"/>
          </a:p>
          <a:p>
            <a:pPr lvl="1"/>
            <a:r>
              <a:rPr lang="en-US"/>
              <a:t>discussions on competitive topics including prices or discounts, </a:t>
            </a:r>
          </a:p>
          <a:p>
            <a:pPr lvl="1"/>
            <a:r>
              <a:rPr lang="en-US"/>
              <a:t>the exchange of other sensitive company data, </a:t>
            </a:r>
          </a:p>
          <a:p>
            <a:pPr lvl="1"/>
            <a:r>
              <a:rPr lang="en-US"/>
              <a:t>the coordination of industry practices and the making of decisions and agreements to such effect</a:t>
            </a:r>
            <a:endParaRPr lang="de-AT" smtClean="0"/>
          </a:p>
          <a:p>
            <a:r>
              <a:rPr lang="en-US" smtClean="0"/>
              <a:t>Violations against competition law are susceptible </a:t>
            </a:r>
            <a:r>
              <a:rPr lang="en-US"/>
              <a:t>to severe penalties that will be imposed on A3PS, its member companies and possibly their employees.</a:t>
            </a:r>
          </a:p>
          <a:p>
            <a:r>
              <a:rPr lang="en-US" smtClean="0"/>
              <a:t>These </a:t>
            </a:r>
            <a:r>
              <a:rPr lang="en-US"/>
              <a:t>rules apply during all A3PS events, including breaks.</a:t>
            </a:r>
          </a:p>
          <a:p>
            <a:endParaRPr lang="de-AT" smtClean="0"/>
          </a:p>
          <a:p>
            <a:endParaRPr lang="de-AT" smtClean="0"/>
          </a:p>
          <a:p>
            <a:endParaRPr lang="de-AT" smtClean="0"/>
          </a:p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62B22A-373D-46AF-B897-22883C70C6BD}" type="slidenum">
              <a:rPr lang="de-AT" altLang="de-DE" smtClean="0"/>
              <a:pPr>
                <a:defRPr/>
              </a:pPr>
              <a:t>3</a:t>
            </a:fld>
            <a:endParaRPr lang="de-AT" altLang="de-DE" dirty="0"/>
          </a:p>
        </p:txBody>
      </p:sp>
      <p:sp>
        <p:nvSpPr>
          <p:cNvPr id="6" name="Rechteck 5"/>
          <p:cNvSpPr/>
          <p:nvPr/>
        </p:nvSpPr>
        <p:spPr>
          <a:xfrm>
            <a:off x="1881151" y="5555979"/>
            <a:ext cx="6853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900"/>
              </a:spcBef>
              <a:buClr>
                <a:srgbClr val="C00000"/>
              </a:buClr>
              <a:buSzPct val="90000"/>
            </a:pPr>
            <a:r>
              <a:rPr lang="en-US" sz="1400" b="0">
                <a:solidFill>
                  <a:srgbClr val="6F6F6F"/>
                </a:solidFill>
                <a:latin typeface="Arial"/>
              </a:rPr>
              <a:t>More information on the </a:t>
            </a:r>
            <a:r>
              <a:rPr lang="en-US" sz="1400" b="0" smtClean="0">
                <a:solidFill>
                  <a:srgbClr val="6F6F6F"/>
                </a:solidFill>
                <a:latin typeface="Arial"/>
              </a:rPr>
              <a:t>A3PS Compliance </a:t>
            </a:r>
            <a:r>
              <a:rPr lang="en-US" sz="1400" b="0">
                <a:solidFill>
                  <a:srgbClr val="6F6F6F"/>
                </a:solidFill>
                <a:latin typeface="Arial"/>
              </a:rPr>
              <a:t>Code </a:t>
            </a:r>
            <a:r>
              <a:rPr lang="en-US" sz="1400" b="0" smtClean="0">
                <a:solidFill>
                  <a:srgbClr val="6F6F6F"/>
                </a:solidFill>
                <a:latin typeface="Arial"/>
              </a:rPr>
              <a:t>is </a:t>
            </a:r>
            <a:r>
              <a:rPr lang="en-US" sz="1400" b="0">
                <a:solidFill>
                  <a:srgbClr val="6F6F6F"/>
                </a:solidFill>
                <a:latin typeface="Arial"/>
              </a:rPr>
              <a:t>available on</a:t>
            </a:r>
            <a:r>
              <a:rPr lang="de-AT" sz="1400" b="0">
                <a:solidFill>
                  <a:srgbClr val="6F6F6F"/>
                </a:solidFill>
                <a:latin typeface="Arial"/>
              </a:rPr>
              <a:t/>
            </a:r>
            <a:br>
              <a:rPr lang="de-AT" sz="1400" b="0">
                <a:solidFill>
                  <a:srgbClr val="6F6F6F"/>
                </a:solidFill>
                <a:latin typeface="Arial"/>
              </a:rPr>
            </a:br>
            <a:r>
              <a:rPr lang="de-AT" sz="1400" b="0">
                <a:solidFill>
                  <a:srgbClr val="6F6F6F"/>
                </a:solidFill>
                <a:latin typeface="Arial"/>
                <a:hlinkClick r:id="rId2"/>
              </a:rPr>
              <a:t>https://</a:t>
            </a:r>
            <a:r>
              <a:rPr lang="de-AT" sz="1400" b="0" smtClean="0">
                <a:solidFill>
                  <a:srgbClr val="6F6F6F"/>
                </a:solidFill>
                <a:latin typeface="Arial"/>
                <a:hlinkClick r:id="rId2"/>
              </a:rPr>
              <a:t>www.a3ps.at/legal-compliance </a:t>
            </a:r>
            <a:endParaRPr lang="de-AT" sz="1400" b="0">
              <a:solidFill>
                <a:srgbClr val="6F6F6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117429"/>
      </p:ext>
    </p:extLst>
  </p:cSld>
  <p:clrMapOvr>
    <a:masterClrMapping/>
  </p:clrMapOvr>
</p:sld>
</file>

<file path=ppt/theme/theme1.xml><?xml version="1.0" encoding="utf-8"?>
<a:theme xmlns:a="http://schemas.openxmlformats.org/drawingml/2006/main" name="1_A3PS_draft_011206_a_HE">
  <a:themeElements>
    <a:clrScheme name="Graustuf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1_A3PS_draft_011206_a_H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C9001A"/>
        </a:solidFill>
        <a:ln>
          <a:noFill/>
        </a:ln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round/>
              <a:headEnd/>
              <a:tailEnd/>
            </a14:hiddenLine>
          </a:ext>
        </a:extLst>
      </a:spPr>
      <a:bodyPr>
        <a:spAutoFit/>
      </a:bodyPr>
      <a:lstStyle>
        <a:defPPr eaLnBrk="1" fontAlgn="auto" hangingPunct="1">
          <a:spcBef>
            <a:spcPts val="0"/>
          </a:spcBef>
          <a:spcAft>
            <a:spcPts val="0"/>
          </a:spcAft>
          <a:defRPr b="0" kern="0" smtClean="0">
            <a:solidFill>
              <a:srgbClr val="C9001A"/>
            </a:solidFill>
          </a:defRPr>
        </a:defPPr>
      </a:lstStyle>
    </a:spDef>
    <a:ln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A3PS_draft_011206_a_H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3PS_draft_011206_a_H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3PS_draft_011206_a_H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3PS_draft_011206_a_H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3PS_draft_011206_a_H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3PS_draft_011206_a_H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3PS_draft_011206_a_HE 7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3PS_draft_011206_a_HE 8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000000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3PS_draft_011206_a_H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3PS_draft_011206_a_HE 10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E7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3PS_draft_011206_a_HE 11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E70000"/>
        </a:accent6>
        <a:hlink>
          <a:srgbClr val="4C5D68"/>
        </a:hlink>
        <a:folHlink>
          <a:srgbClr val="4C5D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3PS_draft_011206_a_HE 12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EAF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0F3F6"/>
        </a:accent5>
        <a:accent6>
          <a:srgbClr val="E70000"/>
        </a:accent6>
        <a:hlink>
          <a:srgbClr val="4C5D68"/>
        </a:hlink>
        <a:folHlink>
          <a:srgbClr val="4C5D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187</Words>
  <Application>Microsoft Office PowerPoint</Application>
  <PresentationFormat>Bildschirmpräsentation (4:3)</PresentationFormat>
  <Paragraphs>33</Paragraphs>
  <Slides>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9" baseType="lpstr">
      <vt:lpstr>55 Helvetica Roman*</vt:lpstr>
      <vt:lpstr>Arial</vt:lpstr>
      <vt:lpstr>HelveticaNeue LT 55 Roman</vt:lpstr>
      <vt:lpstr>Times New Roman</vt:lpstr>
      <vt:lpstr>Wingdings</vt:lpstr>
      <vt:lpstr>1_A3PS_draft_011206_a_HE</vt:lpstr>
      <vt:lpstr>PowerPoint-Präsentation</vt:lpstr>
      <vt:lpstr>A3PS Verhaltenskodex</vt:lpstr>
      <vt:lpstr>A3PS Compliance Code</vt:lpstr>
    </vt:vector>
  </TitlesOfParts>
  <Company>뿿쟀뿿유֠Ȱ珬뿿��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 of Conduct - event guideline</dc:title>
  <dc:creator>A3PS</dc:creator>
  <cp:lastModifiedBy>Wolfgang Wimmer</cp:lastModifiedBy>
  <cp:revision>1184</cp:revision>
  <cp:lastPrinted>2019-04-03T14:22:03Z</cp:lastPrinted>
  <dcterms:created xsi:type="dcterms:W3CDTF">2006-12-01T16:16:13Z</dcterms:created>
  <dcterms:modified xsi:type="dcterms:W3CDTF">2019-05-24T10:11:39Z</dcterms:modified>
  <cp:contentStatus>Endgültig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